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040" y="6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LAGA POLSKA 90x150 BIAŁO CZERWONA FLAGI POLSKI 4936031444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486" y="-1785974"/>
            <a:ext cx="13941349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571736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57222" y="44291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11 listopada</a:t>
            </a:r>
            <a:endParaRPr kumimoji="0" 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Święto Niepodległości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Orzeł odlew 30x35, godło Polski srebrne - iFlag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-428652"/>
            <a:ext cx="43485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4930" name="Picture 2" descr="Flaga biało czerwona Polski Woło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8446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571604" y="571480"/>
            <a:ext cx="678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i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Narodowe Święto Niepodległości jest obchodzone na pamiątkę odzyskania przez Polskę wolności po 123 latach zaborczego panowania Rosji, Prus i Austrii.</a:t>
            </a:r>
            <a:endParaRPr lang="pl-PL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aga biało czerwona Polski Wołom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318" y="-56992"/>
            <a:ext cx="9182318" cy="691499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928670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latin typeface="Arial Black" pitchFamily="34" charset="0"/>
                <a:cs typeface="Times New Roman" pitchFamily="18" charset="0"/>
              </a:rPr>
              <a:t>11 listopada 1918 r. po zakończeniu działań zbrojnych I wojny światowej </a:t>
            </a:r>
          </a:p>
          <a:p>
            <a:pPr algn="ctr"/>
            <a:r>
              <a:rPr lang="pl-PL" i="1" dirty="0">
                <a:latin typeface="Arial Black" pitchFamily="34" charset="0"/>
                <a:cs typeface="Times New Roman" pitchFamily="18" charset="0"/>
              </a:rPr>
              <a:t>Józef Piłsudski </a:t>
            </a:r>
          </a:p>
          <a:p>
            <a:pPr algn="ctr"/>
            <a:r>
              <a:rPr lang="pl-PL" i="1" dirty="0">
                <a:latin typeface="Arial Black" pitchFamily="34" charset="0"/>
                <a:cs typeface="Times New Roman" pitchFamily="18" charset="0"/>
              </a:rPr>
              <a:t>jako Tymczasowy Naczelnik Państwa</a:t>
            </a:r>
          </a:p>
          <a:p>
            <a:pPr algn="ctr"/>
            <a:r>
              <a:rPr lang="pl-PL" i="1" dirty="0">
                <a:latin typeface="Arial Black" pitchFamily="34" charset="0"/>
                <a:cs typeface="Times New Roman" pitchFamily="18" charset="0"/>
              </a:rPr>
              <a:t>rozpoczął  formowanie pierwszych struktur  organizacyjnych </a:t>
            </a:r>
          </a:p>
          <a:p>
            <a:pPr algn="ctr"/>
            <a:r>
              <a:rPr lang="pl-PL" i="1" dirty="0">
                <a:latin typeface="Arial Black" pitchFamily="34" charset="0"/>
                <a:cs typeface="Times New Roman" pitchFamily="18" charset="0"/>
              </a:rPr>
              <a:t>państw polskiego.</a:t>
            </a:r>
            <a:endParaRPr lang="pl-PL" dirty="0"/>
          </a:p>
        </p:txBody>
      </p:sp>
      <p:pic>
        <p:nvPicPr>
          <p:cNvPr id="7" name="Obraz 6" descr="pilsudski_pap_550.jpg"/>
          <p:cNvPicPr>
            <a:picLocks noChangeAspect="1"/>
          </p:cNvPicPr>
          <p:nvPr/>
        </p:nvPicPr>
        <p:blipFill>
          <a:blip r:embed="rId3" cstate="print"/>
          <a:srcRect l="7591" t="7738" b="18750"/>
          <a:stretch>
            <a:fillRect/>
          </a:stretch>
        </p:blipFill>
        <p:spPr>
          <a:xfrm>
            <a:off x="5000628" y="357166"/>
            <a:ext cx="3786214" cy="4643470"/>
          </a:xfrm>
          <a:prstGeom prst="flowChartDisplay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1542823"/>
            <a:ext cx="9144000" cy="4278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b="1" dirty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DEKRET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o najwyższej władzy reprezentacyjnej Republiki Polskiej</a:t>
            </a:r>
            <a:r>
              <a:rPr kumimoji="0" lang="pl-PL" sz="1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pl-PL" sz="1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800" dirty="0">
                <a:latin typeface="Arial" pitchFamily="34" charset="0"/>
                <a:cs typeface="Arial" pitchFamily="34" charset="0"/>
              </a:rPr>
              <a:t> </a:t>
            </a:r>
            <a:endParaRPr lang="pl-PL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 </a:t>
            </a:r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Art. 1.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Obejmuję, jako Tymczasowy Naczelnik Państwa, Najwyższą Władzę Republiki Polskiej i będę ją sprawował aż do czasu zwołania Sejmu Ustawodawczego.</a:t>
            </a:r>
            <a:endParaRPr lang="pl-PL" sz="1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 </a:t>
            </a:r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Art. 2.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Rząd Republiki Polskiej stanowią mianowani przeze mnie i odpowiedzialni przede mną, aż do zebrania się Sejmu, Prezydent Ministrów i Ministrowie.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 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Art. 3.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Projekty ustawodawcze uchwalone przez Radę Ministrów ulegają mojemu zatwierdzeniu i uzyskują moc obowiązującą, o ile sama ustawa inaczej nie stanowi, z chwilą ogłoszenia w Dzienniku Praw Państwa Polskiego; tracą one moc obowiązującą, o ile nie będą przedstawione na pierwszym posiedzeniu Sejmu Ustawodawczego do jego zatwierdzenia. […]</a:t>
            </a:r>
            <a:endParaRPr lang="pl-P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  Dan w Warszawie, dnia 22 listopada 1918 roku.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J. Piłsudski</a:t>
            </a:r>
            <a:endParaRPr lang="pl-P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3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57290" y="5000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22 listopada 1918 r. Naczelnik Państwa wydał dekret o najwyższej władzy w Polsce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Odzyskanie niepodległości przez Polskę w 1918 roku - SmartAge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572296" cy="621510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643042" y="6396335"/>
            <a:ext cx="620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Terytorium Polski po odzyskaniu niepodległości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142976" y="21429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PRZYWÓDCY NIEPODLEGŁEJ POLSKI</a:t>
            </a:r>
          </a:p>
        </p:txBody>
      </p:sp>
      <p:pic>
        <p:nvPicPr>
          <p:cNvPr id="7" name="Obraz 6" descr="pilsudski_pap_55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48" y="857208"/>
            <a:ext cx="4429156" cy="600079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4282" y="1214422"/>
            <a:ext cx="39290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JÓZEF PIŁSUDSKI </a:t>
            </a:r>
          </a:p>
          <a:p>
            <a:r>
              <a:rPr lang="pl-PL" dirty="0"/>
              <a:t>(1867 – 1935)</a:t>
            </a:r>
          </a:p>
          <a:p>
            <a:r>
              <a:rPr lang="pl-PL" dirty="0"/>
              <a:t>Przywódca Polskiej Partii Socjalistycznej. Twórca idei zbrojnej walki o niepodległość w porozumieniu z </a:t>
            </a:r>
            <a:r>
              <a:rPr lang="pl-PL" dirty="0" err="1"/>
              <a:t>Austro–Węgrami</a:t>
            </a:r>
            <a:r>
              <a:rPr lang="pl-PL" dirty="0"/>
              <a:t> przeciwko Rosji. Komendant I Brygady Legionów Polskich. Naczelnik Państwa do czasu ustanowienia pierwszej konstytucji. Faktyczny przywódca i obrońca narodu w czasie nawały bolszewickiej w 1920 r. Marszałek Polski i faktyczny twórca koncepcji funkcjonowania państwa polskiego w okresie po 1926 r.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PRZYWÓDCY NIEPODLEGŁEJ POLSKI</a:t>
            </a:r>
          </a:p>
        </p:txBody>
      </p:sp>
      <p:pic>
        <p:nvPicPr>
          <p:cNvPr id="4" name="Symbol zastępczy zawartości 3" descr="1200px-Roman_Dmowski_in_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429024" cy="5134963"/>
          </a:xfrm>
        </p:spPr>
      </p:pic>
      <p:sp>
        <p:nvSpPr>
          <p:cNvPr id="8" name="pole tekstowe 7"/>
          <p:cNvSpPr txBox="1"/>
          <p:nvPr/>
        </p:nvSpPr>
        <p:spPr>
          <a:xfrm>
            <a:off x="4572000" y="1643050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ROMAN DMOWSKI</a:t>
            </a:r>
          </a:p>
          <a:p>
            <a:r>
              <a:rPr lang="pl-PL" dirty="0"/>
              <a:t>(1864 – 1939)</a:t>
            </a:r>
          </a:p>
          <a:p>
            <a:r>
              <a:rPr lang="pl-PL" dirty="0"/>
              <a:t>Przywódca polskiego ruchu narodowego. Twórca koncepcji zjednoczenia wszystkich ziem pod władzą jednego, najsłabszego zaborcy – Rosji. W czasie I wojny stworzył Komitet Narodowy Polski, który najpierw działał w Rosji a później we Francji i stał się faktycznym reprezentantem sprawy polskiej na arenie międzynarodowej. Razem z Paderewskim reprezentował Polskę na konferencji pokojowej w Paryżu w 1919 i złożył podpis pod traktatem wersalskim.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PRZYWÓDCY NIEPODLEGŁEJ POLSKI</a:t>
            </a:r>
          </a:p>
        </p:txBody>
      </p:sp>
      <p:pic>
        <p:nvPicPr>
          <p:cNvPr id="5" name="Obraz 4" descr="paderew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714776" cy="5418088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1225689"/>
            <a:ext cx="4286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IGNACY JAN PADEREWSKI</a:t>
            </a:r>
            <a:endParaRPr kumimoji="0" 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(1860 – 1941)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Kompozytor i pianista. Jeden z najwybitniejszych odtwórców muzyki Chopina. W obliczu walki o niepodległość poświęcił się działalności politycznej i wykorzystując swoją wielką popularność artystyczną, propagował wszędzie polską sprawę. Współpracował z R. Dmowskim w Komitecie Narodowym Polskim i był jego przedstawicielem w USA, a w 1919 r. brał udział obok Dmowskiego w konferencji pokojowej i złożył swój podpis pod traktatem wersalskim. W 1919 r. został premierem i ministrem spraw zagranicznych nowo powstałego państwa polskiego.</a:t>
            </a: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pl-P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452</Words>
  <Application>Microsoft Office PowerPoint</Application>
  <PresentationFormat>Pokaz na ekranie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PRZYWÓDCY NIEPODLEGŁEJ POLSKI</vt:lpstr>
      <vt:lpstr>PRZYWÓDCY NIEPODLEGŁEJ POLSKI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</dc:creator>
  <cp:lastModifiedBy>Maruszak Marcelina</cp:lastModifiedBy>
  <cp:revision>5</cp:revision>
  <dcterms:created xsi:type="dcterms:W3CDTF">2021-11-09T23:21:11Z</dcterms:created>
  <dcterms:modified xsi:type="dcterms:W3CDTF">2021-11-14T19:02:22Z</dcterms:modified>
</cp:coreProperties>
</file>